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3323-CBE5-474C-83FE-3A3940C277B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861A-F21E-4770-A2A7-41059C8CC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296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3323-CBE5-474C-83FE-3A3940C277B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861A-F21E-4770-A2A7-41059C8CC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9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3323-CBE5-474C-83FE-3A3940C277B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861A-F21E-4770-A2A7-41059C8CC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11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3323-CBE5-474C-83FE-3A3940C277B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861A-F21E-4770-A2A7-41059C8CC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619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3323-CBE5-474C-83FE-3A3940C277B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861A-F21E-4770-A2A7-41059C8CC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556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3323-CBE5-474C-83FE-3A3940C277B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861A-F21E-4770-A2A7-41059C8CC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58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3323-CBE5-474C-83FE-3A3940C277B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861A-F21E-4770-A2A7-41059C8CC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708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3323-CBE5-474C-83FE-3A3940C277B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861A-F21E-4770-A2A7-41059C8CC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98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3323-CBE5-474C-83FE-3A3940C277B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861A-F21E-4770-A2A7-41059C8CC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40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3323-CBE5-474C-83FE-3A3940C277B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861A-F21E-4770-A2A7-41059C8CC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39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3323-CBE5-474C-83FE-3A3940C277B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861A-F21E-4770-A2A7-41059C8CC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83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B3323-CBE5-474C-83FE-3A3940C277B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C861A-F21E-4770-A2A7-41059C8CC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78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42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20" y="1041380"/>
            <a:ext cx="8214360" cy="58166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17944" y="196334"/>
            <a:ext cx="64283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 Antiqua" panose="02040602050305030304" pitchFamily="18" charset="0"/>
              </a:rPr>
              <a:t>РЕМОНТ АВТОДОРОГИ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24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47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274" y="340057"/>
            <a:ext cx="5882186" cy="4411640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955">
            <a:off x="137175" y="186602"/>
            <a:ext cx="5776036" cy="4332027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4600" y="4326340"/>
            <a:ext cx="4863348" cy="25316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92194" y="-24693"/>
            <a:ext cx="63129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 Antiqua" panose="02040602050305030304" pitchFamily="18" charset="0"/>
              </a:rPr>
              <a:t>ДЕНЬ СЕЛА</a:t>
            </a:r>
            <a:endParaRPr lang="ru-RU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89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663" y="2057400"/>
            <a:ext cx="7242337" cy="4802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5" y="0"/>
            <a:ext cx="5492443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64480" y="0"/>
            <a:ext cx="66778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 Antiqua" panose="02040602050305030304" pitchFamily="18" charset="0"/>
              </a:rPr>
              <a:t>АКЦИЯ «БЕССМЕРТНЫЙ ПОЛК»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461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57" y="769441"/>
            <a:ext cx="4455794" cy="352198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283" y="3710919"/>
            <a:ext cx="4650505" cy="310255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18000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 Antiqua" panose="02040602050305030304" pitchFamily="18" charset="0"/>
              </a:rPr>
              <a:t>НИКТО НЕ ЗАБЫТ, НИЧТО НЕ ЗАБЫТО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3" y="3710920"/>
            <a:ext cx="4650505" cy="310255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80426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" y="769441"/>
            <a:ext cx="9009400" cy="60315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91388" y="0"/>
            <a:ext cx="42434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 Antiqua" panose="02040602050305030304" pitchFamily="18" charset="0"/>
              </a:rPr>
              <a:t>САД ПОБЕДЫ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50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042" y="1472863"/>
            <a:ext cx="6544664" cy="509029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981588" y="131206"/>
            <a:ext cx="10044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 Antiqua" panose="02040602050305030304" pitchFamily="18" charset="0"/>
              </a:rPr>
              <a:t>ОТКРЫТИЕ МЕМОРИАЛЬНОЙ ДОСТИ 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 Antiqua" panose="02040602050305030304" pitchFamily="18" charset="0"/>
              </a:rPr>
              <a:t>ВОИНУ-АФГАНЦУ 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 Antiqua" panose="02040602050305030304" pitchFamily="18" charset="0"/>
              </a:rPr>
              <a:t>В.В. СТЕПАНОВУ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008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260" y="914400"/>
            <a:ext cx="7686040" cy="57645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45194" y="0"/>
            <a:ext cx="91021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 Antiqua" panose="02040602050305030304" pitchFamily="18" charset="0"/>
              </a:rPr>
              <a:t>МБОУ СОШ С. НОВОЕ ДЕМКИНО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17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651" y="109182"/>
            <a:ext cx="92804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 Antiqua" panose="02040602050305030304" pitchFamily="18" charset="0"/>
              </a:rPr>
              <a:t>КУЛЬТУРНО-ДОСУГОВЫЙ ЦЕНТР</a:t>
            </a:r>
            <a:b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 Antiqua" panose="02040602050305030304" pitchFamily="18" charset="0"/>
              </a:rPr>
            </a:b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 Antiqua" panose="02040602050305030304" pitchFamily="18" charset="0"/>
              </a:rPr>
              <a:t>с. НОВОЕ ДЕМКИНО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59" y="2518827"/>
            <a:ext cx="6284795" cy="3894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85" y="1563485"/>
            <a:ext cx="5380032" cy="3894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7841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33</Words>
  <Application>Microsoft Office PowerPoint</Application>
  <PresentationFormat>Широкоэкранный</PresentationFormat>
  <Paragraphs>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Book Antiqua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example12332111@outlook.com</cp:lastModifiedBy>
  <cp:revision>11</cp:revision>
  <dcterms:created xsi:type="dcterms:W3CDTF">2018-08-29T17:06:56Z</dcterms:created>
  <dcterms:modified xsi:type="dcterms:W3CDTF">2021-01-28T07:02:03Z</dcterms:modified>
</cp:coreProperties>
</file>